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6" r:id="rId3"/>
    <p:sldId id="306" r:id="rId4"/>
    <p:sldId id="308" r:id="rId5"/>
    <p:sldId id="300" r:id="rId6"/>
    <p:sldId id="279" r:id="rId7"/>
    <p:sldId id="288" r:id="rId8"/>
    <p:sldId id="310" r:id="rId9"/>
    <p:sldId id="268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4EFC-595D-4A9B-B38D-C64124A5DBA8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79039-E26D-409B-BF12-4F2F36D54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oda.te.gov.ua/sites/oda.te.gov.ua/images/news/7801.jpg&amp;imgrefurl=http://www.oda.te.gov.ua/index.php?action=feed&amp;limit=0&amp;Year=2009&amp;Month=01&amp;Day=13&amp;usg=__bGhdqP-NWXJ8mpR_oseLyRcr95o=&amp;h=287&amp;w=430&amp;sz=20&amp;hl=ru&amp;start=3&amp;um=1&amp;tbnid=PCRLXW7YHckFaM:&amp;tbnh=84&amp;tbnw=126&amp;prev=/images?q=%D0%A2%D0%BE%D1%80%D0%B3%D1%96%D0%B2%D0%BB%D1%8F+%D0%BB%D1%8E%D0%B4%D1%8C%D0%BC%D0%B8&amp;hl=ru&amp;rls=com.microsoft:*:IE-SearchBox&amp;rlz=1I7AMSA_en&amp;sa=X&amp;um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44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712"/>
            <a:ext cx="9143999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ЯТАЙМО!!!</a:t>
            </a:r>
            <a:endParaRPr lang="ru-RU" dirty="0"/>
          </a:p>
        </p:txBody>
      </p:sp>
      <p:pic>
        <p:nvPicPr>
          <p:cNvPr id="5124" name="Picture 4" descr="C:\Users\Lenovo\Desktop\3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844757" cy="513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4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Торгівля людьми – проблема </a:t>
            </a:r>
            <a:r>
              <a:rPr lang="uk-U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ХХІ</a:t>
            </a:r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ст.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3" y="1700808"/>
            <a:ext cx="4215412" cy="4752528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передача, продаж,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усиновлення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удочеріння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порнобізнесі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трансплантація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насильницьке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донорство, примус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проституцією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рабство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рабства,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боргову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кабалу,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шантажу,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погроз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</a:pPr>
            <a:endParaRPr lang="ru-RU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14" t="23035"/>
          <a:stretch/>
        </p:blipFill>
        <p:spPr bwMode="auto">
          <a:xfrm>
            <a:off x="1043608" y="1844824"/>
            <a:ext cx="2952328" cy="452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313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Пастка може бути поруч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12776"/>
            <a:ext cx="4186808" cy="50405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даними Міжнародної організації з міграції, Державного інституту проблем сім’ї та молоді, деяких інших неурядових організацій, серед українців, які вирушили на пошуки щастя, більшість складають молоді люди віком від 15 до 30. Половина з них вже мають дітей.</a:t>
            </a:r>
          </a:p>
          <a:p>
            <a:pPr marL="0" indent="0" algn="just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Виїжджають по-різному. Їдуть до ближніх, до друзів, до знайомих, до родичів, найчастіше навіть не підозрюючи, що їх там чекає. Відомі, наприклад, випадки, коли з торгівлею людьми були пов’язані родичі або близькі знайомі емігрантів.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78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67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Перш ніж сказати -  “ так ”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428736"/>
            <a:ext cx="4400552" cy="4697427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зачекайте, не поспішайте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казати “Так” на будь-яку пропозицію поїхати працювати за кордон, оскільки необачність може коштувати вам дуже дорого. </a:t>
            </a:r>
            <a:r>
              <a:rPr lang="uk-UA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 подивіться: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можливо, ви ще не всі можливості використали в України?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Якщо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ви все ж таки вирішили ризикнути, то </a:t>
            </a:r>
            <a:r>
              <a:rPr lang="uk-UA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поміркуйте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 варто їхати саме у цю країну. На заході люди заробляють гроші тяжкою працею, а не так, як ми бачимо у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“мильних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операх”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Дізнайтеся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про життя та проблеми у цій країні, куди хочете виїхати, аби не мати хибних уявлень про легкі гроші за кордоном.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30 ЛИПНЯ - ВСЕСВІТНІЙ ДЕНЬ ПРОТИДІЇ ТОРГІВЛІ ЛЮДЬ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65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104"/>
            <a:ext cx="9144000" cy="1143000"/>
          </a:xfrm>
        </p:spPr>
        <p:txBody>
          <a:bodyPr/>
          <a:lstStyle/>
          <a:p>
            <a:r>
              <a:rPr lang="uk-UA" b="1" i="1" dirty="0" smtClean="0"/>
              <a:t>Етапи торгівлі людьми</a:t>
            </a:r>
            <a:endParaRPr lang="ru-RU" b="1" i="1" dirty="0"/>
          </a:p>
        </p:txBody>
      </p:sp>
      <p:pic>
        <p:nvPicPr>
          <p:cNvPr id="20485" name="Picture 5" descr="C:\Users\Lenovo\Desktop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5"/>
            <a:ext cx="7920880" cy="572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82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enovo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847"/>
            <a:ext cx="9150464" cy="6862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69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4" y="23664"/>
            <a:ext cx="9010912" cy="1143000"/>
          </a:xfrm>
        </p:spPr>
        <p:txBody>
          <a:bodyPr/>
          <a:lstStyle/>
          <a:p>
            <a:r>
              <a:rPr lang="uk-UA" b="1" i="1" dirty="0" smtClean="0"/>
              <a:t>Форми торгівлі людьми</a:t>
            </a:r>
            <a:endParaRPr lang="ru-RU" b="1" i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22" b="11442"/>
          <a:stretch/>
        </p:blipFill>
        <p:spPr bwMode="auto">
          <a:xfrm>
            <a:off x="179512" y="980727"/>
            <a:ext cx="8784976" cy="517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80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b="1" i="1" dirty="0" smtClean="0"/>
              <a:t>Порушення прав людини</a:t>
            </a:r>
            <a:endParaRPr lang="ru-RU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6" t="9049" r="3249" b="18176"/>
          <a:stretch/>
        </p:blipFill>
        <p:spPr bwMode="auto">
          <a:xfrm>
            <a:off x="251520" y="883960"/>
            <a:ext cx="8640960" cy="571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739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Злочинці будуть покарані?</a:t>
            </a:r>
            <a:endParaRPr lang="ru-RU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4906888" cy="502517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структурі Міністерства внутрішніх справ України та в обласних управліннях внутрішніх справ створено спеціалізовані підрозділи з боротьби зі злочинами, пов’язаними з торгівлею людьми. Так, за поданням органів внутрішніх справ за період з 1999 року було порушено понад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 справ.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всім ясно одне: поки не налагодиться життя в нашій країні, остаточно проблема вирішена не буде. Тому й зрозуміло, чому, за статистикою, потенційними емігрантами з України є нині 76% молодих людей, які просто не бачать тут свого майбутнього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зміниться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щось в нашій країні? Дуже хотілося б сподіватися…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римінальний кодекс Україн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754144"/>
            <a:ext cx="2719908" cy="342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208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Торгівля людьми – проблема ХХІ ст.</vt:lpstr>
      <vt:lpstr>Пастка може бути поруч</vt:lpstr>
      <vt:lpstr>Перш ніж сказати -  “ так ”</vt:lpstr>
      <vt:lpstr>Етапи торгівлі людьми</vt:lpstr>
      <vt:lpstr>Слайд 6</vt:lpstr>
      <vt:lpstr>Форми торгівлі людьми</vt:lpstr>
      <vt:lpstr>Порушення прав людини</vt:lpstr>
      <vt:lpstr>Злочинці будуть покарані?</vt:lpstr>
      <vt:lpstr>ПАМ’ЯТАЙМО!!!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Торгівля людьми – проблема ХХІст.</dc:title>
  <dc:creator>SamLab.ws</dc:creator>
  <cp:lastModifiedBy>Admin</cp:lastModifiedBy>
  <cp:revision>34</cp:revision>
  <dcterms:created xsi:type="dcterms:W3CDTF">2009-11-16T12:09:25Z</dcterms:created>
  <dcterms:modified xsi:type="dcterms:W3CDTF">2024-10-15T09:42:13Z</dcterms:modified>
</cp:coreProperties>
</file>